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6F"/>
    <a:srgbClr val="2C6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 snapToObjects="1">
      <p:cViewPr varScale="1">
        <p:scale>
          <a:sx n="114" d="100"/>
          <a:sy n="114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B7C155-4B56-4991-8450-4CB6C019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CDD55E-709A-4732-8F6E-3FCE7602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474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42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01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1127"/>
            <a:ext cx="7886700" cy="7112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927"/>
            <a:ext cx="7886700" cy="4773036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105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04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690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5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0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89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66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8DD19B-0C91-DE4B-956B-E98FC8D211E2}" type="datetimeFigureOut">
              <a:rPr kumimoji="1" lang="zh-CN" altLang="en-US" smtClean="0"/>
              <a:t>2024/9/21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532B4-80A4-044B-ABE9-FB5755D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282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B1E7ED97-A327-4AFD-B2F6-A3BFDA13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053069"/>
            <a:ext cx="7886700" cy="1375931"/>
          </a:xfrm>
        </p:spPr>
        <p:txBody>
          <a:bodyPr/>
          <a:lstStyle/>
          <a:p>
            <a:pPr algn="ctr"/>
            <a:endParaRPr lang="zh-CN" altLang="en-US" b="1" dirty="0">
              <a:solidFill>
                <a:srgbClr val="005C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FB057D0-B160-4FCD-BE69-EAC355374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758192"/>
            <a:ext cx="7886700" cy="545954"/>
          </a:xfrm>
        </p:spPr>
        <p:txBody>
          <a:bodyPr/>
          <a:lstStyle/>
          <a:p>
            <a:pPr algn="ctr"/>
            <a:endParaRPr lang="zh-CN" altLang="en-US" dirty="0">
              <a:solidFill>
                <a:srgbClr val="005C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1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C97B3-39DB-42CF-91C5-A8C23EB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6727"/>
            <a:ext cx="7886700" cy="7112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EBCB84-704E-4FFE-9180-64D5ED29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8465"/>
            <a:ext cx="7886700" cy="4398497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82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9</cp:revision>
  <dcterms:created xsi:type="dcterms:W3CDTF">2021-09-03T07:37:26Z</dcterms:created>
  <dcterms:modified xsi:type="dcterms:W3CDTF">2024-09-21T12:57:56Z</dcterms:modified>
</cp:coreProperties>
</file>